
<file path=[Content_Types].xml><?xml version="1.0" encoding="utf-8"?>
<Types xmlns="http://schemas.openxmlformats.org/package/2006/content-types">
  <Default Extension="xml" ContentType="application/xml"/>
  <Default Extension="mp4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8" r:id="rId2"/>
    <p:sldId id="256" r:id="rId3"/>
    <p:sldId id="261" r:id="rId4"/>
    <p:sldId id="257" r:id="rId5"/>
    <p:sldId id="259" r:id="rId6"/>
    <p:sldId id="260" r:id="rId7"/>
    <p:sldId id="262" r:id="rId8"/>
  </p:sldIdLst>
  <p:sldSz cx="9144000" cy="6858000" type="screen4x3"/>
  <p:notesSz cx="6858000" cy="9144000"/>
  <p:defaultTextStyle>
    <a:defPPr>
      <a:defRPr lang="zh-CN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67" d="100"/>
          <a:sy n="67" d="100"/>
        </p:scale>
        <p:origin x="-155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media1.mp4>
</file>

<file path=ppt/media/media2.mp4>
</file>

<file path=ppt/media/media3.mp4>
</file>

<file path=ppt/media/media4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 smtClean="0"/>
              <a:t>单击此处编辑母版副标题样式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18049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78913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837344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889194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699103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48670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605699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2059621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9488061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8087085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zh-CN" altLang="en-US" smtClean="0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3626779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 smtClean="0"/>
              <a:t>单击此处编辑母版标题样式</a:t>
            </a:r>
            <a:endParaRPr kumimoji="1"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 smtClean="0"/>
              <a:t>单击此处编辑母版文本样式</a:t>
            </a:r>
          </a:p>
          <a:p>
            <a:pPr lvl="1"/>
            <a:r>
              <a:rPr kumimoji="1" lang="zh-CN" altLang="en-US" smtClean="0"/>
              <a:t>二级</a:t>
            </a:r>
          </a:p>
          <a:p>
            <a:pPr lvl="2"/>
            <a:r>
              <a:rPr kumimoji="1" lang="zh-CN" altLang="en-US" smtClean="0"/>
              <a:t>三级</a:t>
            </a:r>
          </a:p>
          <a:p>
            <a:pPr lvl="3"/>
            <a:r>
              <a:rPr kumimoji="1" lang="zh-CN" altLang="en-US" smtClean="0"/>
              <a:t>四级</a:t>
            </a:r>
          </a:p>
          <a:p>
            <a:pPr lvl="4"/>
            <a:r>
              <a:rPr kumimoji="1" lang="zh-CN" altLang="en-US" smtClean="0"/>
              <a:t>五级</a:t>
            </a:r>
            <a:endParaRPr kumimoji="1"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CE0BF-F762-7445-B125-C62ED06BFE5F}" type="datetimeFigureOut">
              <a:rPr kumimoji="1" lang="zh-CN" altLang="en-US" smtClean="0"/>
              <a:t>4/21/16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73A83A-8B24-F645-BBC9-01B6CE7413AA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6888893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image" Target="../media/image1.png"/><Relationship Id="rId1" Type="http://schemas.microsoft.com/office/2007/relationships/media" Target="../media/media1.mp4"/><Relationship Id="rId2" Type="http://schemas.openxmlformats.org/officeDocument/2006/relationships/video" Target="../media/media1.mp4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3.png"/><Relationship Id="rId1" Type="http://schemas.microsoft.com/office/2007/relationships/media" Target="../media/media2.mp4"/><Relationship Id="rId2" Type="http://schemas.openxmlformats.org/officeDocument/2006/relationships/video" Target="../media/media2.mp4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4.png"/><Relationship Id="rId1" Type="http://schemas.microsoft.com/office/2007/relationships/media" Target="../media/media3.mp4"/><Relationship Id="rId2" Type="http://schemas.openxmlformats.org/officeDocument/2006/relationships/video" Target="../media/media3.mp4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5.png"/><Relationship Id="rId1" Type="http://schemas.microsoft.com/office/2007/relationships/media" Target="../media/media4.mp4"/><Relationship Id="rId2" Type="http://schemas.openxmlformats.org/officeDocument/2006/relationships/video" Target="../media/media4.mp4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3"/>
          <p:cNvSpPr>
            <a:spLocks noGrp="1"/>
          </p:cNvSpPr>
          <p:nvPr>
            <p:ph type="title"/>
          </p:nvPr>
        </p:nvSpPr>
        <p:spPr>
          <a:xfrm>
            <a:off x="457200" y="2426966"/>
            <a:ext cx="8229600" cy="1143000"/>
          </a:xfrm>
        </p:spPr>
        <p:txBody>
          <a:bodyPr/>
          <a:lstStyle/>
          <a:p>
            <a:r>
              <a:rPr kumimoji="1" lang="en-US" altLang="zh-CN" b="1" dirty="0" smtClean="0"/>
              <a:t>Familiarization</a:t>
            </a:r>
            <a:endParaRPr kumimoji="1"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318700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oodward_DogLeft_ReachLeft_Reach_s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8838"/>
            <a:ext cx="9144000" cy="513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37604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3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5238"/>
                            </p:stCondLst>
                            <p:childTnLst>
                              <p:par>
                                <p:cTn id="8" presetID="2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9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10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 descr="Screen Shot 2016-04-20 at 16.35.17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58" t="9720" r="7589"/>
          <a:stretch/>
        </p:blipFill>
        <p:spPr>
          <a:xfrm>
            <a:off x="-29196" y="686164"/>
            <a:ext cx="9144000" cy="58163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410244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oodward_DogLeft_ReachRight_Reach_s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8838"/>
            <a:ext cx="9144000" cy="513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08819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Woodward_DogRight_ReachLeft_Reach_s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8838"/>
            <a:ext cx="9144000" cy="513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302637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Woodward_DogRight_ReachRight_Reach_s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8838"/>
            <a:ext cx="9144000" cy="513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416417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Woodward_DogRight_ReachRight_Reach_s4.mp4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58838"/>
            <a:ext cx="9144000" cy="513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3439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主题">
  <a:themeElements>
    <a:clrScheme name="办公室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办公室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办公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65</TotalTime>
  <Words>1</Words>
  <Application>Microsoft Macintosh PowerPoint</Application>
  <PresentationFormat>全屏显示(4:3)</PresentationFormat>
  <Paragraphs>1</Paragraphs>
  <Slides>7</Slides>
  <Notes>0</Notes>
  <HiddenSlides>0</HiddenSlides>
  <MMClips>5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7</vt:i4>
      </vt:variant>
    </vt:vector>
  </HeadingPairs>
  <TitlesOfParts>
    <vt:vector size="8" baseType="lpstr">
      <vt:lpstr>Office 主题</vt:lpstr>
      <vt:lpstr>Familiarization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Familiarization</dc:title>
  <dc:creator>Yang Sihan</dc:creator>
  <cp:lastModifiedBy>Yang Sihan</cp:lastModifiedBy>
  <cp:revision>6</cp:revision>
  <dcterms:created xsi:type="dcterms:W3CDTF">2016-04-13T22:15:27Z</dcterms:created>
  <dcterms:modified xsi:type="dcterms:W3CDTF">2016-04-21T17:21:15Z</dcterms:modified>
</cp:coreProperties>
</file>

<file path=docProps/thumbnail.jpeg>
</file>